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512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D37E-CD76-413B-B610-7CF59CE45EFC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5CB1-1549-480A-A23F-9EF4B6448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93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D37E-CD76-413B-B610-7CF59CE45EFC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5CB1-1549-480A-A23F-9EF4B6448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20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D37E-CD76-413B-B610-7CF59CE45EFC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5CB1-1549-480A-A23F-9EF4B6448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67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D37E-CD76-413B-B610-7CF59CE45EFC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5CB1-1549-480A-A23F-9EF4B6448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48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D37E-CD76-413B-B610-7CF59CE45EFC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5CB1-1549-480A-A23F-9EF4B6448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38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D37E-CD76-413B-B610-7CF59CE45EFC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5CB1-1549-480A-A23F-9EF4B6448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45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D37E-CD76-413B-B610-7CF59CE45EFC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5CB1-1549-480A-A23F-9EF4B6448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67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D37E-CD76-413B-B610-7CF59CE45EFC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5CB1-1549-480A-A23F-9EF4B6448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14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D37E-CD76-413B-B610-7CF59CE45EFC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5CB1-1549-480A-A23F-9EF4B6448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7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D37E-CD76-413B-B610-7CF59CE45EFC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5CB1-1549-480A-A23F-9EF4B6448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9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D37E-CD76-413B-B610-7CF59CE45EFC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85CB1-1549-480A-A23F-9EF4B6448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64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3D37E-CD76-413B-B610-7CF59CE45EFC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85CB1-1549-480A-A23F-9EF4B6448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2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0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795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1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25638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0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64246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0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28248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0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06112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77995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15185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0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37718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38891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0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478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0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76106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0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908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47390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1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10420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38147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57379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1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26599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55403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74011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1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729456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1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66148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1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89962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1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2077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453487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2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76613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58303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2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128854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51661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9696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2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109067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2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917131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2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63678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2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643513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2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7002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1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442960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3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25628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3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343119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3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287881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3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67626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3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32781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3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426254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3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37281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3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42073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312864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4038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411472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4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732997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4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582168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4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961002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4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703162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4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056785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4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393069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4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021853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4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577360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4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759869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14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497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2641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1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0925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1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3630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1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0928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1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339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0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8190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2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273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5451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2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7475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1186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2169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2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8977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2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2372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2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1951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2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3217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2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6754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3547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3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7413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3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1123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3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14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3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1053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3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5140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3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0140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3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1878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3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8417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88307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487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4871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4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348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4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3141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4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0173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4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0304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4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8242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4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6027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4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3375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4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8391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4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2441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4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788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0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62243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5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72357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5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7723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5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14325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5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81051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5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34649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5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0011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5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62600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5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39498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5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5266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5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0927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70305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6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3390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6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29175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6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76359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6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3436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6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26761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6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60974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6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85459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6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26234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6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53687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6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6830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0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21886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7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03299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7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29289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7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40593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7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29623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7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77891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7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81904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7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17975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7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03375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7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86830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7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027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0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31551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8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98185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8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0070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8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43540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8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97864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8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51385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8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96486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8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3700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8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53413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8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44920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8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4734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0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48642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9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40601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9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28987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9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13492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9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48414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9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66600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9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12331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9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83766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9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61034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9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85172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3_Page_09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8022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如螢幕大小 (4:3)</PresentationFormat>
  <Paragraphs>0</Paragraphs>
  <Slides>149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149</vt:i4>
      </vt:variant>
    </vt:vector>
  </HeadingPairs>
  <TitlesOfParts>
    <vt:vector size="150" baseType="lpstr"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John Wiley and Sons,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 Harpen, Marcus - Hoboken</dc:creator>
  <cp:lastModifiedBy>ckhuang</cp:lastModifiedBy>
  <cp:revision>2</cp:revision>
  <dcterms:created xsi:type="dcterms:W3CDTF">2014-05-07T15:24:43Z</dcterms:created>
  <dcterms:modified xsi:type="dcterms:W3CDTF">2016-03-01T07:27:29Z</dcterms:modified>
</cp:coreProperties>
</file>